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7F626-F9DC-45E1-9849-C9E35623C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7358D6-EF3D-4D47-AC6D-769F70864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6EF8A2-8036-4113-91C4-C2B031733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B2917E-C56F-441F-8102-5246C07B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11AA1-F432-47B2-9685-63968834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32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BD1E7-46C6-4922-9A9B-A0B29DC4D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F044DE-8520-4110-8AC3-2ECEB53C1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4B8195-FE33-44F1-9ACF-17BAFE17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983A97-6DFD-449C-8BC8-697A62D0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FB4B72-19A2-4EDF-AAD2-360484C0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97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EC2CE7-8585-493B-AD9B-38BF6A523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2969DA-7709-4D4E-9046-8E0DDE410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F9D630-BE15-4CC7-A950-0C794456C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C922D0-4871-4AD6-B1AC-CC715138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CD47A5-778E-4992-9688-EE8736A8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2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315E0-0E12-4D88-AD54-0B38F8AA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42954E-3403-4745-A411-849778136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9FADB-6C4C-42F4-9421-6C8AFE2D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EDC21-1031-42BC-B442-F77562DB4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C2366D-AC34-4E78-8961-9878A6B5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42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AF907-081C-45D6-9BC3-FB1750BD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ADFDCE-0101-4385-AA15-71D6ACF5F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BCF3D2-36F8-49B9-B57A-CA7B8053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3CEAD0-3372-4FA3-A2F8-E9C9BBC3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E8A83E-F089-4B22-9CA1-0907217B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57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9C654-443E-4E89-B5DC-4A6AA783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525076-26D8-4E63-83C6-B3F98C21E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813A5-1280-404B-A8B8-CBD3AED6E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2893AE-3662-46DB-B1C6-20C89043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98DA7-2A09-4B1D-9019-CAE84D08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C840D3-05A6-4F91-BDD3-4C8AE05C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51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F50A3-7CA8-4F0B-8882-992BEE48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4622E6-AA8A-4EC3-838D-6A30DE31E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0FD50E-3065-4B6B-83FC-513E14D8A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8D5A70-B4FC-450B-B72F-40CD04FF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E0BA09-D327-4B6D-84F1-5089B3084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93400F-744C-4C7D-89F0-8181B1F0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D349A2-97D6-4173-8D39-98F15CE4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217A8C-57D0-456E-BE7C-BC0279E8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7B7B4-2AC5-49BA-AB7B-2D3FDAA1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87A0CBB-A92D-4527-8FF1-0C50CB6BC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E5E830-6DDD-4ACD-9043-9E3E2D0E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E2C211-A8A3-4266-B956-2DE9B691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95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95A647-C7EF-488D-A47C-8F94A10C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F14CDD-3DA4-4633-97C7-D6348FAF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B15D60-D33B-474A-8A67-604A1FA9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31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5693-3956-48EC-8F43-63992ED7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B8ADC1-517F-4A85-9FD9-F5F33C0B9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EF8848-4B12-43D8-86A8-28FBD7BA7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C85ECC-A1AF-4356-8A2E-6586635B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B9D10B-7637-486F-9C33-780C0897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BD58A7-B949-49AB-A804-EA774DFC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5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08959-C589-42A7-B4EC-C71C8B9C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4744F7-DD32-4BDE-A200-C2B303AD9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A28CAB-0C22-4854-BADC-66DB30062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E9B510-1D53-4ABB-B43D-1B88A7D8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2D60D7-8A30-4F51-9AC9-2BCE4D98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75C5EC-CDE4-4EC7-9F10-4E635436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9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6770F-F997-4892-98FA-9DB82F42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326F97-A95E-416F-8067-1C3A3DB64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0780AA-7684-4044-A724-3E40F1740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69C93-1E93-4D2E-9EA5-0774A2613C61}" type="datetimeFigureOut">
              <a:rPr lang="ru-RU" smtClean="0"/>
              <a:t>20.03.2020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B2A7CF-9B4A-47F5-8C1F-CA5C42AC6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E00542-7638-4E16-9ED1-A30E3378E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451AD-3E65-4ED3-824C-CC916D96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63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090E2-14C6-488B-8FFE-B0F6110C4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                ПОДАГРА</a:t>
            </a:r>
            <a:r>
              <a:rPr lang="ru-RU" dirty="0"/>
              <a:t> </a:t>
            </a:r>
            <a:r>
              <a:rPr lang="ru-RU" dirty="0">
                <a:solidFill>
                  <a:srgbClr val="C00000"/>
                </a:solidFill>
              </a:rPr>
              <a:t>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049548-7B52-445D-92D2-2D48B9B71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Кто виноват и что делать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D4C876-FCD3-4B70-8E6B-EEC18627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2" y="115358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C0186A-D46A-4C67-AD66-F8BE6BFC3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740" y="3827567"/>
            <a:ext cx="3456000" cy="25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FE28A8-1909-4B46-836F-F3F17CBE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" y="4125875"/>
            <a:ext cx="3668323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61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B3136-0136-4E5C-88FF-A00DA86B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 descr="Основные причины вторичной подагры">
            <a:extLst>
              <a:ext uri="{FF2B5EF4-FFF2-40B4-BE49-F238E27FC236}">
                <a16:creationId xmlns:a16="http://schemas.microsoft.com/office/drawing/2014/main" id="{F06DBE43-6615-489E-97BB-C59151007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33" y="-133804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2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38606-481C-483B-9F36-1925EC3E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В клинической картине подагры выделяют 4 стадии">
            <a:extLst>
              <a:ext uri="{FF2B5EF4-FFF2-40B4-BE49-F238E27FC236}">
                <a16:creationId xmlns:a16="http://schemas.microsoft.com/office/drawing/2014/main" id="{9FDF91BC-39D2-4F8E-B34D-84A568645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1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C22DF-57FD-45E4-9D6F-AD59D2F3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Клиника классической подагрической атаки">
            <a:extLst>
              <a:ext uri="{FF2B5EF4-FFF2-40B4-BE49-F238E27FC236}">
                <a16:creationId xmlns:a16="http://schemas.microsoft.com/office/drawing/2014/main" id="{D0F7119B-1A4C-4A5D-BFA2-F2F9D1D6F1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83" y="18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7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4C509-9EAB-4D52-87B5-D097C3E3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Провоцирующие факторы развития приступа подагры:">
            <a:extLst>
              <a:ext uri="{FF2B5EF4-FFF2-40B4-BE49-F238E27FC236}">
                <a16:creationId xmlns:a16="http://schemas.microsoft.com/office/drawing/2014/main" id="{A25FFB04-2974-450B-8257-4C78605EB1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-98178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43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E0E05-FA6C-4A04-861C-EDEDAD25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 descr="Артрит I плюснефалангового сустава">
            <a:extLst>
              <a:ext uri="{FF2B5EF4-FFF2-40B4-BE49-F238E27FC236}">
                <a16:creationId xmlns:a16="http://schemas.microsoft.com/office/drawing/2014/main" id="{23CD65AA-EDBA-4321-BB7E-6FF3D251CB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18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4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FCDDE-C630-4489-A084-EEF3E3A5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Острый подагрический артрит I плюснефалангового сустава правой стопы">
            <a:extLst>
              <a:ext uri="{FF2B5EF4-FFF2-40B4-BE49-F238E27FC236}">
                <a16:creationId xmlns:a16="http://schemas.microsoft.com/office/drawing/2014/main" id="{B3F3BC95-77F2-45A5-8E5A-EE9DE8F00E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9" y="-133804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44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16307-5972-45C9-BCBB-B1591667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 descr="ПОДАГРА">
            <a:extLst>
              <a:ext uri="{FF2B5EF4-FFF2-40B4-BE49-F238E27FC236}">
                <a16:creationId xmlns:a16="http://schemas.microsoft.com/office/drawing/2014/main" id="{55249AD6-BE52-46FA-B42A-7BD192A0C0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84" y="-16943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05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A4350-FEAA-4D3E-9771-2F60F113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410" name="Picture 2" descr="Хроническая подагра">
            <a:extLst>
              <a:ext uri="{FF2B5EF4-FFF2-40B4-BE49-F238E27FC236}">
                <a16:creationId xmlns:a16="http://schemas.microsoft.com/office/drawing/2014/main" id="{B4F6FB59-AF55-4B55-B3A4-B02B4663A5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94" y="18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85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DFC0A-3D2F-4A7A-BC20-65FF68CD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4" name="Picture 2" descr="Подагрические тофусы">
            <a:extLst>
              <a:ext uri="{FF2B5EF4-FFF2-40B4-BE49-F238E27FC236}">
                <a16:creationId xmlns:a16="http://schemas.microsoft.com/office/drawing/2014/main" id="{F909BC89-9E3D-41AF-81AA-49B42A9082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33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5C31C-B416-4757-8805-C4F87536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9458" name="Picture 2" descr="Хроническая тофусная подагра">
            <a:extLst>
              <a:ext uri="{FF2B5EF4-FFF2-40B4-BE49-F238E27FC236}">
                <a16:creationId xmlns:a16="http://schemas.microsoft.com/office/drawing/2014/main" id="{DDDD5461-406A-4A6E-A4DA-A75E7BAF48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43" y="9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10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EA8D9-5675-49B9-BFB5-FFF4F7D8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Подагра">
            <a:extLst>
              <a:ext uri="{FF2B5EF4-FFF2-40B4-BE49-F238E27FC236}">
                <a16:creationId xmlns:a16="http://schemas.microsoft.com/office/drawing/2014/main" id="{0F8778D8-8923-494D-A302-5E7A4FC4EF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00" y="171000"/>
            <a:ext cx="9168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7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62353-BCA3-4B3D-84C3-0EA9366C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482" name="Picture 2" descr="ПОДАГРА">
            <a:extLst>
              <a:ext uri="{FF2B5EF4-FFF2-40B4-BE49-F238E27FC236}">
                <a16:creationId xmlns:a16="http://schemas.microsoft.com/office/drawing/2014/main" id="{9EE4B7E8-48DD-423E-9D68-BC11DAB7BE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3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30EBE-2E42-42C1-8AAF-3181B29D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 descr="ПОДАГРА">
            <a:extLst>
              <a:ext uri="{FF2B5EF4-FFF2-40B4-BE49-F238E27FC236}">
                <a16:creationId xmlns:a16="http://schemas.microsoft.com/office/drawing/2014/main" id="{122B6F70-90D2-4BA0-8D85-05C808A06C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698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292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5FCB4-E3AF-41A8-9BF9-E81CB539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0" name="Picture 2" descr="ПОДАГРА">
            <a:extLst>
              <a:ext uri="{FF2B5EF4-FFF2-40B4-BE49-F238E27FC236}">
                <a16:creationId xmlns:a16="http://schemas.microsoft.com/office/drawing/2014/main" id="{6AC23BE4-013E-4128-BE06-14C56EDDDA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35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95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E3E62-B055-4F50-8BAA-D1E509CE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3554" name="Picture 2" descr="Тяжелая хроническая тофусная подагра">
            <a:extLst>
              <a:ext uri="{FF2B5EF4-FFF2-40B4-BE49-F238E27FC236}">
                <a16:creationId xmlns:a16="http://schemas.microsoft.com/office/drawing/2014/main" id="{ED43F5C0-9B98-4CE8-ACD8-117C658339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91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97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6C672-153A-4A63-ADBA-9E313D75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78" name="Picture 2" descr="Тяжелая подагра">
            <a:extLst>
              <a:ext uri="{FF2B5EF4-FFF2-40B4-BE49-F238E27FC236}">
                <a16:creationId xmlns:a16="http://schemas.microsoft.com/office/drawing/2014/main" id="{980300FF-EDE2-417C-A731-27A6AF9C28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56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3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1EF0A-FB12-41C5-A79C-BC819EC93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602" name="Picture 2" descr="Тяжелая тофусная подагра">
            <a:extLst>
              <a:ext uri="{FF2B5EF4-FFF2-40B4-BE49-F238E27FC236}">
                <a16:creationId xmlns:a16="http://schemas.microsoft.com/office/drawing/2014/main" id="{989F100B-CB46-47D4-ACC6-78696C39F8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99" y="18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56239-32BE-4B57-BB4F-07CBA4FD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6626" name="Picture 2" descr="ПОДАГРА">
            <a:extLst>
              <a:ext uri="{FF2B5EF4-FFF2-40B4-BE49-F238E27FC236}">
                <a16:creationId xmlns:a16="http://schemas.microsoft.com/office/drawing/2014/main" id="{6E7600CC-F25D-424A-B82F-57A187F1AE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344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C39DA-5739-4D6F-A63F-37B41252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0" name="Picture 2" descr="Лабораторная диагностика">
            <a:extLst>
              <a:ext uri="{FF2B5EF4-FFF2-40B4-BE49-F238E27FC236}">
                <a16:creationId xmlns:a16="http://schemas.microsoft.com/office/drawing/2014/main" id="{23EE21E4-8BC7-416A-BCE7-A552CB6077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440" y="-86302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93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2959C-D560-4EB9-A701-CB10A9149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8674" name="Picture 2" descr="УЗИ в диагностике подагры">
            <a:extLst>
              <a:ext uri="{FF2B5EF4-FFF2-40B4-BE49-F238E27FC236}">
                <a16:creationId xmlns:a16="http://schemas.microsoft.com/office/drawing/2014/main" id="{14454452-AA09-4B25-9084-62C6A3834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420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1DEE4-D56D-4965-82FC-EAC28731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9698" name="Picture 2" descr="УЗИ в диагностике подагры (2)">
            <a:extLst>
              <a:ext uri="{FF2B5EF4-FFF2-40B4-BE49-F238E27FC236}">
                <a16:creationId xmlns:a16="http://schemas.microsoft.com/office/drawing/2014/main" id="{FD25A9F7-AED2-42A2-9B19-22839A5061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15" y="-16943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36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31FFB-F8C4-4F10-A58F-73D87937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Эпидемиология">
            <a:extLst>
              <a:ext uri="{FF2B5EF4-FFF2-40B4-BE49-F238E27FC236}">
                <a16:creationId xmlns:a16="http://schemas.microsoft.com/office/drawing/2014/main" id="{7F936C81-4984-4ADA-B3F2-C2AF0A038E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46" y="27000"/>
            <a:ext cx="9072000" cy="68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7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D1CA-5AAD-4E36-8603-53C3691C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22" name="Picture 2" descr="Рентгенологические изменения при подагре">
            <a:extLst>
              <a:ext uri="{FF2B5EF4-FFF2-40B4-BE49-F238E27FC236}">
                <a16:creationId xmlns:a16="http://schemas.microsoft.com/office/drawing/2014/main" id="{46E12B85-2468-4792-B764-9F0F2CCDFD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84" y="-181305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28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E36D4-D263-49B4-8A5C-793E67C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1746" name="Picture 2" descr="ПОДАГРА">
            <a:extLst>
              <a:ext uri="{FF2B5EF4-FFF2-40B4-BE49-F238E27FC236}">
                <a16:creationId xmlns:a16="http://schemas.microsoft.com/office/drawing/2014/main" id="{0A6A1DFF-E1A6-4FFC-9B44-EF699A01F8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441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7828D-3EC8-488C-919C-F3EB2769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2770" name="Picture 2" descr="Рентгенологические изменения при хронической тофусной подагре">
            <a:extLst>
              <a:ext uri="{FF2B5EF4-FFF2-40B4-BE49-F238E27FC236}">
                <a16:creationId xmlns:a16="http://schemas.microsoft.com/office/drawing/2014/main" id="{5A73053B-A9BB-420B-ABE8-9724CEEE0B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09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699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0E640-5086-48A3-909E-5769BDDAB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3794" name="Picture 2" descr="КТ коленных суставов">
            <a:extLst>
              <a:ext uri="{FF2B5EF4-FFF2-40B4-BE49-F238E27FC236}">
                <a16:creationId xmlns:a16="http://schemas.microsoft.com/office/drawing/2014/main" id="{22158ADE-DF43-4924-8C12-2F39A28F01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41" y="-121928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931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5C4B3-D7F0-4078-B739-B260F211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4818" name="Picture 2" descr="ПОДАГРА">
            <a:extLst>
              <a:ext uri="{FF2B5EF4-FFF2-40B4-BE49-F238E27FC236}">
                <a16:creationId xmlns:a16="http://schemas.microsoft.com/office/drawing/2014/main" id="{CC2860EE-D28E-4A5D-8394-C2B8183BE6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33" y="-145679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347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F7062-42DE-418D-B39F-26C22895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5842" name="Picture 2" descr="Классификационные критерии подагры ( ACR/EULAR, 2015)">
            <a:extLst>
              <a:ext uri="{FF2B5EF4-FFF2-40B4-BE49-F238E27FC236}">
                <a16:creationId xmlns:a16="http://schemas.microsoft.com/office/drawing/2014/main" id="{121FDDB1-6640-451A-8A8F-E25F659E4F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71" y="-133803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380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2ACD3-25C4-4A7C-8196-1DD92207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6866" name="Picture 2" descr="Классификационные критерии подагры ( ACR/EULAR, 2015) (2)">
            <a:extLst>
              <a:ext uri="{FF2B5EF4-FFF2-40B4-BE49-F238E27FC236}">
                <a16:creationId xmlns:a16="http://schemas.microsoft.com/office/drawing/2014/main" id="{23FBFE93-8718-4D2E-B388-79C95E8E8E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85" y="-8719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06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898B1-D3A9-430B-B64B-55A4E797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7890" name="Picture 2" descr="Стратегия ведения больного с острой подагрической атакой">
            <a:extLst>
              <a:ext uri="{FF2B5EF4-FFF2-40B4-BE49-F238E27FC236}">
                <a16:creationId xmlns:a16="http://schemas.microsoft.com/office/drawing/2014/main" id="{03620940-46F0-4383-B5C7-08AC90F821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454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378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E3069-88E3-4BE5-A8B4-2C589942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8914" name="Picture 2" descr="ПОДАГРА">
            <a:extLst>
              <a:ext uri="{FF2B5EF4-FFF2-40B4-BE49-F238E27FC236}">
                <a16:creationId xmlns:a16="http://schemas.microsoft.com/office/drawing/2014/main" id="{494034F4-2BA3-4EAE-AB24-1A006185A6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84" y="18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813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3C787-B750-4E9D-8DBE-3DBEC41D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9938" name="Picture 2" descr="Лечение межприступной подагры и хронического подагрического артрита">
            <a:extLst>
              <a:ext uri="{FF2B5EF4-FFF2-40B4-BE49-F238E27FC236}">
                <a16:creationId xmlns:a16="http://schemas.microsoft.com/office/drawing/2014/main" id="{6294325C-BB76-406D-91D6-0D12C4291B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52" y="-16943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83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C7795-5DAC-464E-8D6E-33758D06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ПОДАГРА">
            <a:extLst>
              <a:ext uri="{FF2B5EF4-FFF2-40B4-BE49-F238E27FC236}">
                <a16:creationId xmlns:a16="http://schemas.microsoft.com/office/drawing/2014/main" id="{7FE05343-0F22-453A-A76A-2C3DC2C088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96" y="0"/>
            <a:ext cx="9072000" cy="68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866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56504-B70E-4DEF-9FDA-5ABF8880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62" name="Picture 2" descr="Лечение межприступной подагры и хронического подагрического артрита">
            <a:extLst>
              <a:ext uri="{FF2B5EF4-FFF2-40B4-BE49-F238E27FC236}">
                <a16:creationId xmlns:a16="http://schemas.microsoft.com/office/drawing/2014/main" id="{7EFB4C89-46B4-4A18-B1B4-62C7781096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22" y="-145679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219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2B3F2-AB65-4369-B41A-AAF22D49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986" name="Picture 2" descr="Аллопуринол (милурит, пуринол)">
            <a:extLst>
              <a:ext uri="{FF2B5EF4-FFF2-40B4-BE49-F238E27FC236}">
                <a16:creationId xmlns:a16="http://schemas.microsoft.com/office/drawing/2014/main" id="{330E8A3A-CE83-40A8-B9FE-AB88BB90A0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8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77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04CBF-B08F-4DA7-B234-48AABCCF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3010" name="Picture 2" descr="Урикозурические средства – альтернатива аллопуринолу, но при сохраненной функции почек">
            <a:extLst>
              <a:ext uri="{FF2B5EF4-FFF2-40B4-BE49-F238E27FC236}">
                <a16:creationId xmlns:a16="http://schemas.microsoft.com/office/drawing/2014/main" id="{F15252A3-0ECA-4BCA-9DF9-186FF9EB0C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-121929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00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31983-6098-4858-96F7-F2823E67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4034" name="Picture 2" descr="Новые методы лечения подагры 1. Фебуксостат ( Adenouric,Urolic )">
            <a:extLst>
              <a:ext uri="{FF2B5EF4-FFF2-40B4-BE49-F238E27FC236}">
                <a16:creationId xmlns:a16="http://schemas.microsoft.com/office/drawing/2014/main" id="{348CC4A3-26EE-4E1F-BFD8-1305CBAC8B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98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CD93F-EEB0-4693-82CA-2B248C3A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5058" name="Picture 2" descr="Пеглотиказа ( pegloticase ) (в РФ пока нет)">
            <a:extLst>
              <a:ext uri="{FF2B5EF4-FFF2-40B4-BE49-F238E27FC236}">
                <a16:creationId xmlns:a16="http://schemas.microsoft.com/office/drawing/2014/main" id="{7ED0D910-0117-446C-A95D-07C0443CA1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194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66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BD542-EC46-4CEB-B96E-9A5B0E0A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6082" name="Picture 2" descr="Моноклональные антитела к ИЛ-1ß">
            <a:extLst>
              <a:ext uri="{FF2B5EF4-FFF2-40B4-BE49-F238E27FC236}">
                <a16:creationId xmlns:a16="http://schemas.microsoft.com/office/drawing/2014/main" id="{F436958F-8491-405D-AB7A-802AEC88C3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57" y="-110053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20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E3296-000C-4EE7-9778-84227905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7106" name="Picture 2" descr="Примеры формулировки диагноза">
            <a:extLst>
              <a:ext uri="{FF2B5EF4-FFF2-40B4-BE49-F238E27FC236}">
                <a16:creationId xmlns:a16="http://schemas.microsoft.com/office/drawing/2014/main" id="{203768BA-2B47-42F1-A2A1-F32B31D5D1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" y="18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64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942C4-2E90-4F12-8738-5FB67845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8130" name="Picture 2" descr="Для острого подагрического артрита нехарактерно:">
            <a:extLst>
              <a:ext uri="{FF2B5EF4-FFF2-40B4-BE49-F238E27FC236}">
                <a16:creationId xmlns:a16="http://schemas.microsoft.com/office/drawing/2014/main" id="{6307ADD1-3FA1-44EE-AE5E-E4E6BCF138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56" y="18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363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1AFC0-297A-40C9-B3CC-D2AE30C9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0178" name="Picture 2" descr="Резюме">
            <a:extLst>
              <a:ext uri="{FF2B5EF4-FFF2-40B4-BE49-F238E27FC236}">
                <a16:creationId xmlns:a16="http://schemas.microsoft.com/office/drawing/2014/main" id="{7DA553D6-A529-482B-879D-536C7EC93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365125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39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7D0DE-CBA3-4E7E-88C2-D4E4BB30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Этиология и патогенез">
            <a:extLst>
              <a:ext uri="{FF2B5EF4-FFF2-40B4-BE49-F238E27FC236}">
                <a16:creationId xmlns:a16="http://schemas.microsoft.com/office/drawing/2014/main" id="{E5F1DC2A-6379-441A-B96D-02C3DE66AA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18" y="9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5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58058-01EA-46FF-A6F9-5D925775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КЛАССИФИКАЦИЯ ПОДАГРЫ">
            <a:extLst>
              <a:ext uri="{FF2B5EF4-FFF2-40B4-BE49-F238E27FC236}">
                <a16:creationId xmlns:a16="http://schemas.microsoft.com/office/drawing/2014/main" id="{8599B877-0727-478F-836D-885C46D648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43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9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3FE8C-81F9-4443-B89C-DD14A884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Первичная подагра – болезнь гурманов">
            <a:extLst>
              <a:ext uri="{FF2B5EF4-FFF2-40B4-BE49-F238E27FC236}">
                <a16:creationId xmlns:a16="http://schemas.microsoft.com/office/drawing/2014/main" id="{FBACD6AD-7FB8-4E67-A158-AC76F34F68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DB62A-EC8F-48C7-8133-7B8DB687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ПОДАГРА">
            <a:extLst>
              <a:ext uri="{FF2B5EF4-FFF2-40B4-BE49-F238E27FC236}">
                <a16:creationId xmlns:a16="http://schemas.microsoft.com/office/drawing/2014/main" id="{5C034498-1C47-4B4D-B10E-3D1F19306A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35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5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F867E-151F-4500-A326-CA993EE5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ВАКХ">
            <a:extLst>
              <a:ext uri="{FF2B5EF4-FFF2-40B4-BE49-F238E27FC236}">
                <a16:creationId xmlns:a16="http://schemas.microsoft.com/office/drawing/2014/main" id="{454A5650-5EFC-4279-B60F-0D87425177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70" y="900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780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</Words>
  <Application>Microsoft Office PowerPoint</Application>
  <PresentationFormat>Широкоэкранный</PresentationFormat>
  <Paragraphs>2</Paragraphs>
  <Slides>48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Тема Office</vt:lpstr>
      <vt:lpstr>                ПОДАГРА 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zhuravlevanv</dc:creator>
  <cp:lastModifiedBy>zhuravlevanv</cp:lastModifiedBy>
  <cp:revision>6</cp:revision>
  <dcterms:created xsi:type="dcterms:W3CDTF">2020-03-05T19:41:56Z</dcterms:created>
  <dcterms:modified xsi:type="dcterms:W3CDTF">2020-03-20T17:44:26Z</dcterms:modified>
</cp:coreProperties>
</file>